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7" r:id="rId12"/>
    <p:sldId id="258" r:id="rId13"/>
  </p:sldIdLst>
  <p:sldSz cx="9144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slideMaster" Target="slideMasters/slideMaster1.xml"></Relationship><Relationship Id="rId2" Type="http://schemas.openxmlformats.org/officeDocument/2006/relationships/slide" Target="slides/slide1.xml"></Relationship><Relationship Id="rId3" Type="http://schemas.openxmlformats.org/officeDocument/2006/relationships/slide" Target="slides/slide2.xml"></Relationship><Relationship Id="rId4" Type="http://schemas.openxmlformats.org/officeDocument/2006/relationships/slide" Target="slides/slide3.xml"></Relationship><Relationship Id="rId5" Type="http://schemas.openxmlformats.org/officeDocument/2006/relationships/slide" Target="slides/slide4.xml"></Relationship><Relationship Id="rId6" Type="http://schemas.openxmlformats.org/officeDocument/2006/relationships/slide" Target="slides/slide5.xml"></Relationship><Relationship Id="rId7" Type="http://schemas.openxmlformats.org/officeDocument/2006/relationships/slide" Target="slides/slide6.xml"></Relationship><Relationship Id="rId8" Type="http://schemas.openxmlformats.org/officeDocument/2006/relationships/slide" Target="slides/slide7.xml"></Relationship><Relationship Id="rId9" Type="http://schemas.openxmlformats.org/officeDocument/2006/relationships/slide" Target="slides/slide8.xml"></Relationship><Relationship Id="rId10" Type="http://schemas.openxmlformats.org/officeDocument/2006/relationships/slide" Target="slides/slide9.xml"></Relationship><Relationship Id="rId11" Type="http://schemas.openxmlformats.org/officeDocument/2006/relationships/slide" Target="slides/slide10.xml"></Relationship><Relationship Id="rId12" Type="http://schemas.openxmlformats.org/officeDocument/2006/relationships/slide" Target="slides/slide11.xml"></Relationship><Relationship Id="rId13" Type="http://schemas.openxmlformats.org/officeDocument/2006/relationships/slide" Target="slides/slide12.xml"></Relationship><Relationship Id="rId14" Type="http://schemas.openxmlformats.org/officeDocument/2006/relationships/theme" Target="theme/theme1.xml"></Relationship><Relationship Id="rId15" Type="http://schemas.openxmlformats.org/officeDocument/2006/relationships/presProps" Target="presProps.xml"></Relationship><Relationship Id="rId16" Type="http://schemas.openxmlformats.org/officeDocument/2006/relationships/viewProps" Target="viewProps.xml"></Relationship><Relationship Id="rId17" Type="http://schemas.openxmlformats.org/officeDocument/2006/relationships/tableStyles" Target="tableStyle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ctrTitle"/>
          </p:nvPr>
        </p:nvSpPr>
        <p:spPr>
          <a:xfrm rot="0">
            <a:off x="685800" y="2131060"/>
            <a:ext cx="77730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Subtitle 2"/>
          <p:cNvSpPr txBox="1">
            <a:spLocks/>
          </p:cNvSpPr>
          <p:nvPr>
            <p:ph type="subTitle" idx="1"/>
          </p:nvPr>
        </p:nvSpPr>
        <p:spPr>
          <a:xfrm rot="0">
            <a:off x="1371600" y="3886200"/>
            <a:ext cx="64014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S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Sero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Placeholder 1"/>
          <p:cNvSpPr txBox="1">
            <a:spLocks/>
          </p:cNvSpPr>
          <p:nvPr>
            <p:ph type="title" orient="vert"/>
          </p:nvPr>
        </p:nvSpPr>
        <p:spPr>
          <a:xfrm rot="0">
            <a:off x="6629400" y="274320"/>
            <a:ext cx="20580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457200" y="274320"/>
            <a:ext cx="6026150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722630" y="2908300"/>
            <a:ext cx="77724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722630" y="4406900"/>
            <a:ext cx="77724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57200" y="1600200"/>
            <a:ext cx="404241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96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>
            <p:ph type="obj" idx="2"/>
          </p:nvPr>
        </p:nvSpPr>
        <p:spPr>
          <a:xfrm rot="0">
            <a:off x="4645025" y="1600200"/>
            <a:ext cx="404241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96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Date Placeholder 5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7" name="Footer Placeholder 6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 Text Two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457200" y="1536700"/>
            <a:ext cx="404241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Text Placeholder 3"/>
          <p:cNvSpPr txBox="1">
            <a:spLocks/>
          </p:cNvSpPr>
          <p:nvPr>
            <p:ph type="body" idx="2"/>
          </p:nvPr>
        </p:nvSpPr>
        <p:spPr>
          <a:xfrm rot="0">
            <a:off x="4645025" y="1536700"/>
            <a:ext cx="404241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>
            <p:ph type="obj" idx="3"/>
          </p:nvPr>
        </p:nvSpPr>
        <p:spPr>
          <a:xfrm rot="0">
            <a:off x="457200" y="2176780"/>
            <a:ext cx="404241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96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>
            <p:ph type="obj" idx="4"/>
          </p:nvPr>
        </p:nvSpPr>
        <p:spPr>
          <a:xfrm rot="0">
            <a:off x="4645025" y="2176780"/>
            <a:ext cx="404241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96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8" name="Date Placeholder 7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Slide Number Placeholder 2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Date Placeholder 3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Date Placeholder 2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aption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3009265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3575685" y="457200"/>
            <a:ext cx="5111750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Text Placeholder 3"/>
          <p:cNvSpPr txBox="1">
            <a:spLocks/>
          </p:cNvSpPr>
          <p:nvPr>
            <p:ph type="body" idx="2"/>
          </p:nvPr>
        </p:nvSpPr>
        <p:spPr>
          <a:xfrm rot="0">
            <a:off x="457200" y="1435735"/>
            <a:ext cx="3009265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1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Date Placeholder 5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7" name="Footer Placeholder 6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Captio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3009265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457200" y="1435735"/>
            <a:ext cx="3009265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1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subTitle</a:t>
            </a:r>
            <a:endParaRPr lang="ko-KR" altLang="en-US" sz="1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Picture Placeholder 3"/>
          <p:cNvSpPr txBox="1">
            <a:spLocks/>
          </p:cNvSpPr>
          <p:nvPr>
            <p:ph type="pic" idx="2"/>
          </p:nvPr>
        </p:nvSpPr>
        <p:spPr>
          <a:xfrm rot="0">
            <a:off x="3575685" y="457200"/>
            <a:ext cx="5111750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Picture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idx="12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Date Placeholder 5"/>
          <p:cNvSpPr txBox="1">
            <a:spLocks/>
          </p:cNvSpPr>
          <p:nvPr>
            <p:ph type="dt" idx="10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0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7" name="Footer Placeholder 6"/>
          <p:cNvSpPr txBox="1">
            <a:spLocks/>
          </p:cNvSpPr>
          <p:nvPr>
            <p:ph type="ftr" idx="11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Master Title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Click to edit Master text styles.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6858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Second level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1430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20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Third level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16002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8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Fourth level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  <a:p>
            <a:pPr marL="2057400" indent="-228600" rtl="1" algn="r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NanumGothic"/>
              <a:buChar char="•"/>
            </a:pPr>
            <a:r>
              <a:rPr lang="ar-SA" altLang="ko-KR" sz="16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Fifth level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idx="4"/>
          </p:nvPr>
        </p:nvSpPr>
        <p:spPr>
          <a:xfrm rot="0">
            <a:off x="68580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ar-SA" altLang="ko-KR" sz="1200" cap="none" dirty="0" smtClean="0" b="0" strike="noStrike">
                <a:solidFill>
                  <a:srgbClr val="898989"/>
                </a:solidFill>
                <a:latin typeface="NanumGothic" charset="0"/>
                <a:ea typeface="NanumGothic" charset="0"/>
                <a:cs typeface="NanumGothic" charset="0"/>
              </a:rPr>
              <a:t>1</a:t>
            </a:fld>
            <a:endParaRPr lang="ko-KR" altLang="en-US" sz="18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5" name="Date Placeholder 4"/>
          <p:cNvSpPr txBox="1">
            <a:spLocks/>
          </p:cNvSpPr>
          <p:nvPr>
            <p:ph type="dt" idx="2"/>
          </p:nvPr>
        </p:nvSpPr>
        <p:spPr>
          <a:xfrm rot="0">
            <a:off x="457200" y="6263640"/>
            <a:ext cx="18294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000" cap="none" dirty="0" smtClean="0" b="0" strike="noStrike">
                <a:latin typeface="NanumGothic" charset="0"/>
                <a:ea typeface="NanumGothic" charset="0"/>
              </a:rPr>
              <a:t>11/7/2019</a:t>
            </a:fld>
            <a:endParaRPr lang="ko-KR" altLang="en-US" sz="1800" cap="none" dirty="0" smtClean="0" b="0" strike="noStrike">
              <a:latin typeface="NanumGothic" charset="0"/>
              <a:ea typeface="NanumGothic" charset="0"/>
              <a:cs typeface="NanumGothic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idx="3"/>
          </p:nvPr>
        </p:nvSpPr>
        <p:spPr>
          <a:xfrm rot="0">
            <a:off x="3200400" y="6263640"/>
            <a:ext cx="27438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1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095880704646.jpeg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753461159018.jpe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08500744077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12151787675.jpe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97700832282.jpe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83291879044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54901912793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8602951981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82672996998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72471035300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83201075965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17711111449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storage/emulated/0/.polaris_temp/fImage3095880704646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355" y="-37465"/>
            <a:ext cx="9147175" cy="698627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753461159018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-264160" y="-115570"/>
            <a:ext cx="9404985" cy="66973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1566545" y="-1257300"/>
            <a:ext cx="10996295" cy="32099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ar-SA" altLang="ko-KR" sz="4400" cap="none" dirty="0" smtClean="0" b="0" strike="noStrike">
                <a:solidFill>
                  <a:schemeClr val="tx1"/>
                </a:solidFill>
                <a:latin typeface="NanumGothic" charset="0"/>
                <a:ea typeface="NanumGothic" charset="0"/>
                <a:cs typeface="NanumGothic" charset="0"/>
              </a:rPr>
              <a:t>اصل من استخراج درجات المواد </a:t>
            </a: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308500744077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1791335" y="97790"/>
            <a:ext cx="5783580" cy="84924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/storage/emulated/0/.polaris_temp/fImage312151787675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496569" y="-1963420"/>
            <a:ext cx="8404860" cy="93973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97700832282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185420" y="-835025"/>
            <a:ext cx="8636635" cy="89528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83291879044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-996949" y="-678180"/>
            <a:ext cx="11160760" cy="9304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54901912793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1130935" y="-1564005"/>
            <a:ext cx="11334750" cy="10017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28602951981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-792480" y="-135890"/>
            <a:ext cx="10341610" cy="6833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82672996998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-923290" y="-1471930"/>
            <a:ext cx="10988040" cy="9794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472471035300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-1021080" y="-336550"/>
            <a:ext cx="11036300" cy="91503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483201075965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-242570" y="-654685"/>
            <a:ext cx="9631680" cy="7668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457200" y="274320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1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cap="none" dirty="0" smtClean="0" b="0" strike="noStrike">
              <a:solidFill>
                <a:schemeClr val="tx1"/>
              </a:solidFill>
              <a:latin typeface="NanumGothic" charset="0"/>
              <a:ea typeface="NanumGothic" charset="0"/>
              <a:cs typeface="NanumGothic" charset="0"/>
            </a:endParaRPr>
          </a:p>
        </p:txBody>
      </p:sp>
      <p:pic>
        <p:nvPicPr>
          <p:cNvPr id="3" name="Content Placeholder 2" descr="/storage/emulated/0/.polaris_temp/fImage2417711111449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548640" y="-162560"/>
            <a:ext cx="10151110" cy="7456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0</Paragraphs>
  <Words>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Polaris Office</dc:creator>
  <cp:lastModifiedBy>Polaris Office</cp:lastModifiedBy>
</cp:coreProperties>
</file>